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179195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BuyforGame (BforG): Виртуальная Валюта для Твоих Игр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534531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BforG - это удобный и безопасный сервис для покупки виртуальной валюты из популярных онлайн-игр. Мы предлагаем широкий ассортимент монет, кристаллов и других игровых ресурсов, чтобы улучшить твой игровой опыт.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67809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6685717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6661428"/>
            <a:ext cx="84046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Wirr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16706"/>
            <a:ext cx="560046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Преимущества BforG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Выгодные цены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035862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Мы работаем напрямую с игровыми разработчиками, чтобы предложить вам лучшие цены на виртуальную валюту.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Быстрая доставка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03586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Вы получите свою виртуальную валюту мгновенно после оплаты. Никаких задержек!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466505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Простота использования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383048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Наш интуитивно понятный интерфейс делает покупку быстрой и удобной.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378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Целевая Аудитория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95013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29918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Геймеры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Игроки всех возрастов и уровней, ищущие способы улучшить свой игровой процесс.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6185" y="29918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Стримеры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Создатели контента, которым нужна виртуальная валюта для своих трансляций и видео.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98288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070503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Коллекционеры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070503" y="5525572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Люди, коллекционирующие редкие и уникальные предметы в играх.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6185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Киберспортсмены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Профессиональные игроки, которым нужна качественная экипировка и ресурсы.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39064"/>
            <a:ext cx="93534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Ассортимент Виртуальной Валюты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Популярные Игры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858220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Широкий выбор монет, кристаллов и других ресурсов для таких игр, как Fortnite, Call of Duty, FIFA, Roblox и многих других.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Мобильные Игры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3858220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Мы также предлагаем виртуальную валюту для популярных мобильных игр, таких как Clash of Clans, Mobile Legends и Candy Crush.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Редкие Предметы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3858220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Эксклюзивные и ограниченные по времени предметы коллекционирования, которые сложно найти в самих играх.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7237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Процесс Покупки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011091"/>
            <a:ext cx="3311128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Выбор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70559" y="4713446"/>
            <a:ext cx="286678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Просмотрите наш ассортимент и выберите нужные вам игровые ресурсы.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17" y="3011091"/>
            <a:ext cx="331112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81687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Оплата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81687" y="4713446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Быстро и безопасно оплатите выбранные товары любым удобным способом.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645" y="3011091"/>
            <a:ext cx="3311247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Доставка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713446"/>
            <a:ext cx="28669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Получите свои игровые ресурсы мгновенно после завершения оплаты.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3158"/>
            <a:ext cx="66951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Безопасность и Гарантии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480786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8230" y="27258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Защита Данных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78230" y="3206234"/>
            <a:ext cx="40520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Мы используем самые современные методы шифрования, чтобы обеспечить безопасность ваших личных и финансовых данных.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480786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42516" y="2725817"/>
            <a:ext cx="33002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Беспроблемная Покупка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42516" y="3206234"/>
            <a:ext cx="40520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Все наши сделки гарантированно безопасны и надежны. Мы работаем напрямую с игровыми разработчиками.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095042"/>
            <a:ext cx="9306401" cy="1681282"/>
          </a:xfrm>
          <a:prstGeom prst="roundRect">
            <a:avLst>
              <a:gd name="adj" fmla="val 23789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78230" y="5340072"/>
            <a:ext cx="28923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Поддержка Клиентов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78230" y="5820489"/>
            <a:ext cx="88163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Наша команда всегда готова помочь вам с любыми вопросами или проблемами, связанными с покупками.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320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Отзывы Клиентов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17075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48351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Отличный Сервис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775954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Покупал монеты для Fortnite, всё прошло быстро и без проблем.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19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Удобный Интерфейс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775954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Легко разобрался, как приобретать внутриигровые ресурсы.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48351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Рекомендую Всем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75954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Отличный выбор и отличная служба поддержки. Буду пользоваться снова.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399" y="317075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Быстрая Доставка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775954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Получил свои ресурсы мгновенно после оплаты. Очень впечатлён!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3233738"/>
            <a:ext cx="928175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Начните Играть С Преимуществом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4372451"/>
            <a:ext cx="1486614" cy="62329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88" y="4372451"/>
            <a:ext cx="8335804" cy="623292"/>
          </a:xfrm>
          <a:prstGeom prst="rect">
            <a:avLst/>
          </a:prstGeom>
        </p:spPr>
      </p:pic>
      <p:pic>
        <p:nvPicPr>
          <p:cNvPr id="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2024-04-18T20:59:15Z</dcterms:created>
  <dcterms:modified xsi:type="dcterms:W3CDTF">2024-04-18T20:59:15Z</dcterms:modified>
</cp:coreProperties>
</file>